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31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11881CD-EB76-4586-84FF-50B2DF9287D9}"/>
    <pc:docChg chg="undo custSel modSld">
      <pc:chgData name="William Roosa" userId="b17c6545b7781650" providerId="LiveId" clId="{111881CD-EB76-4586-84FF-50B2DF9287D9}" dt="2024-11-10T22:35:25.261" v="3" actId="14100"/>
      <pc:docMkLst>
        <pc:docMk/>
      </pc:docMkLst>
      <pc:sldChg chg="modSp mod">
        <pc:chgData name="William Roosa" userId="b17c6545b7781650" providerId="LiveId" clId="{111881CD-EB76-4586-84FF-50B2DF9287D9}" dt="2024-10-30T14:35:56.571" v="1" actId="1076"/>
        <pc:sldMkLst>
          <pc:docMk/>
          <pc:sldMk cId="3145439999" sldId="306"/>
        </pc:sldMkLst>
        <pc:picChg chg="mod">
          <ac:chgData name="William Roosa" userId="b17c6545b7781650" providerId="LiveId" clId="{111881CD-EB76-4586-84FF-50B2DF9287D9}" dt="2024-10-30T14:35:56.571" v="1" actId="1076"/>
          <ac:picMkLst>
            <pc:docMk/>
            <pc:sldMk cId="3145439999" sldId="306"/>
            <ac:picMk id="7" creationId="{D75A7ECD-B429-F1A6-4573-5E99A5E08D58}"/>
          </ac:picMkLst>
        </pc:picChg>
      </pc:sldChg>
      <pc:sldChg chg="modSp mod">
        <pc:chgData name="William Roosa" userId="b17c6545b7781650" providerId="LiveId" clId="{111881CD-EB76-4586-84FF-50B2DF9287D9}" dt="2024-11-10T22:35:25.261" v="3" actId="14100"/>
        <pc:sldMkLst>
          <pc:docMk/>
          <pc:sldMk cId="2425747766" sldId="308"/>
        </pc:sldMkLst>
        <pc:picChg chg="mod">
          <ac:chgData name="William Roosa" userId="b17c6545b7781650" providerId="LiveId" clId="{111881CD-EB76-4586-84FF-50B2DF9287D9}" dt="2024-11-10T22:35:25.261" v="3" actId="14100"/>
          <ac:picMkLst>
            <pc:docMk/>
            <pc:sldMk cId="2425747766" sldId="308"/>
            <ac:picMk id="3" creationId="{1593A0A7-2CE2-3C33-BDE7-9DE268340502}"/>
          </ac:picMkLst>
        </pc:picChg>
      </pc:sldChg>
      <pc:sldChg chg="modSp mod">
        <pc:chgData name="William Roosa" userId="b17c6545b7781650" providerId="LiveId" clId="{111881CD-EB76-4586-84FF-50B2DF9287D9}" dt="2024-10-30T14:45:49.777" v="2" actId="20577"/>
        <pc:sldMkLst>
          <pc:docMk/>
          <pc:sldMk cId="3270497647" sldId="311"/>
        </pc:sldMkLst>
        <pc:spChg chg="mod">
          <ac:chgData name="William Roosa" userId="b17c6545b7781650" providerId="LiveId" clId="{111881CD-EB76-4586-84FF-50B2DF9287D9}" dt="2024-10-30T14:45:49.777" v="2" actId="20577"/>
          <ac:spMkLst>
            <pc:docMk/>
            <pc:sldMk cId="3270497647" sldId="311"/>
            <ac:spMk id="17" creationId="{94AEA7FF-57EB-0228-8752-7B892ACA6B55}"/>
          </ac:spMkLst>
        </pc:sp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11/10/2024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11/10/2024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98849" y="169786"/>
            <a:ext cx="7238568" cy="2534004"/>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3241</TotalTime>
  <Words>6330</Words>
  <Application>Microsoft Office PowerPoint</Application>
  <PresentationFormat>Custom</PresentationFormat>
  <Paragraphs>734</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39</cp:revision>
  <dcterms:created xsi:type="dcterms:W3CDTF">2024-08-21T00:42:40Z</dcterms:created>
  <dcterms:modified xsi:type="dcterms:W3CDTF">2024-11-10T22:35:36Z</dcterms:modified>
</cp:coreProperties>
</file>